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2" r:id="rId5"/>
    <p:sldId id="264" r:id="rId6"/>
    <p:sldId id="266" r:id="rId7"/>
    <p:sldId id="267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3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D0F704-AC18-3F4E-8B5B-9A9D52F3F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VeneX</a:t>
            </a:r>
            <a:r>
              <a:rPr lang="pl-PL" dirty="0"/>
              <a:t> </a:t>
            </a:r>
            <a:r>
              <a:rPr lang="pl-PL" dirty="0" err="1"/>
              <a:t>Sealing</a:t>
            </a:r>
            <a:r>
              <a:rPr lang="pl-PL" dirty="0"/>
              <a:t> system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A1C2556-DDB4-714D-9F6B-D6FF404E8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Prezentacja zabiegu </a:t>
            </a:r>
          </a:p>
        </p:txBody>
      </p:sp>
    </p:spTree>
    <p:extLst>
      <p:ext uri="{BB962C8B-B14F-4D97-AF65-F5344CB8AC3E}">
        <p14:creationId xmlns:p14="http://schemas.microsoft.com/office/powerpoint/2010/main" val="97386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2385844-DBCC-2044-9AF9-C98E2901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siedzi, stół, kobieta&#10;&#10;Opis wygenerowany automatycznie">
            <a:extLst>
              <a:ext uri="{FF2B5EF4-FFF2-40B4-BE49-F238E27FC236}">
                <a16:creationId xmlns:a16="http://schemas.microsoft.com/office/drawing/2014/main" id="{EFA10424-CFAC-F34A-BEAE-A28CD529F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2" r="1" b="25067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C2B803-0EB2-4E0C-BC2B-389B3AA54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/>
              <a:t>Oba </a:t>
            </a:r>
            <a:r>
              <a:rPr lang="en-US" sz="1800" dirty="0" err="1"/>
              <a:t>cewniki</a:t>
            </a:r>
            <a:r>
              <a:rPr lang="en-US" sz="1800" dirty="0"/>
              <a:t>, </a:t>
            </a:r>
            <a:r>
              <a:rPr lang="en-US" sz="1800" dirty="0" err="1"/>
              <a:t>wewnętrzny</a:t>
            </a:r>
            <a:r>
              <a:rPr lang="en-US" sz="1800" dirty="0"/>
              <a:t> </a:t>
            </a:r>
            <a:r>
              <a:rPr lang="en-US" sz="1800" dirty="0" err="1"/>
              <a:t>biały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zewnętrzny</a:t>
            </a:r>
            <a:r>
              <a:rPr lang="en-US" sz="1800" dirty="0"/>
              <a:t> </a:t>
            </a:r>
            <a:r>
              <a:rPr lang="en-US" sz="1800" dirty="0" err="1"/>
              <a:t>niebieski</a:t>
            </a:r>
            <a:r>
              <a:rPr lang="en-US" sz="1800" dirty="0"/>
              <a:t> </a:t>
            </a:r>
            <a:r>
              <a:rPr lang="en-US" sz="1800" dirty="0" err="1"/>
              <a:t>skręcamy</a:t>
            </a:r>
            <a:r>
              <a:rPr lang="en-US" sz="1800" dirty="0"/>
              <a:t> ze </a:t>
            </a:r>
            <a:r>
              <a:rPr lang="en-US" sz="1800" dirty="0" err="1"/>
              <a:t>sobą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270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23C00F6-E2F3-7D44-BD07-95586631C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kobieta, siedzi, trzymający&#10;&#10;Opis wygenerowany automatycznie">
            <a:extLst>
              <a:ext uri="{FF2B5EF4-FFF2-40B4-BE49-F238E27FC236}">
                <a16:creationId xmlns:a16="http://schemas.microsoft.com/office/drawing/2014/main" id="{ACE78A24-7107-9B45-8746-BA8AF2C2B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13" r="1" b="12195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B78F7C-1D2A-4856-B5FE-D7F8B042A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 lnSpcReduction="10000"/>
          </a:bodyPr>
          <a:lstStyle/>
          <a:p>
            <a:r>
              <a:rPr lang="en-US" sz="1800" dirty="0" err="1"/>
              <a:t>Końcówkę</a:t>
            </a:r>
            <a:r>
              <a:rPr lang="en-US" sz="1800" dirty="0"/>
              <a:t> </a:t>
            </a:r>
            <a:r>
              <a:rPr lang="en-US" sz="1800" dirty="0" err="1"/>
              <a:t>cewnika</a:t>
            </a:r>
            <a:r>
              <a:rPr lang="en-US" sz="1800" dirty="0"/>
              <a:t> </a:t>
            </a:r>
            <a:r>
              <a:rPr lang="en-US" sz="1800" dirty="0" err="1"/>
              <a:t>zewnętrznego</a:t>
            </a:r>
            <a:r>
              <a:rPr lang="en-US" sz="1800" dirty="0"/>
              <a:t> </a:t>
            </a:r>
            <a:r>
              <a:rPr lang="en-US" sz="1800" dirty="0" err="1"/>
              <a:t>niebieskiego</a:t>
            </a:r>
            <a:r>
              <a:rPr lang="en-US" sz="1800" dirty="0"/>
              <a:t> </a:t>
            </a:r>
            <a:r>
              <a:rPr lang="en-US" sz="1800" dirty="0" err="1"/>
              <a:t>ustawiamy</a:t>
            </a:r>
            <a:r>
              <a:rPr lang="en-US" sz="1800" dirty="0"/>
              <a:t> 5cm od </a:t>
            </a:r>
            <a:r>
              <a:rPr lang="en-US" sz="1800" dirty="0" err="1"/>
              <a:t>ujścia</a:t>
            </a:r>
            <a:endParaRPr lang="en-US" sz="1800" dirty="0"/>
          </a:p>
          <a:p>
            <a:r>
              <a:rPr lang="en-US" sz="1800" dirty="0" err="1"/>
              <a:t>Końcówkę</a:t>
            </a:r>
            <a:r>
              <a:rPr lang="en-US" sz="1800" dirty="0"/>
              <a:t> </a:t>
            </a:r>
            <a:r>
              <a:rPr lang="en-US" sz="1800" dirty="0" err="1"/>
              <a:t>mikrocewnika</a:t>
            </a:r>
            <a:r>
              <a:rPr lang="en-US" sz="1800" dirty="0"/>
              <a:t> </a:t>
            </a:r>
            <a:r>
              <a:rPr lang="en-US" sz="1800" dirty="0" err="1"/>
              <a:t>wewnętrznego</a:t>
            </a:r>
            <a:r>
              <a:rPr lang="en-US" sz="1800" dirty="0"/>
              <a:t> </a:t>
            </a:r>
            <a:r>
              <a:rPr lang="en-US" sz="1800" dirty="0" err="1"/>
              <a:t>białego</a:t>
            </a:r>
            <a:r>
              <a:rPr lang="en-US" sz="1800" dirty="0"/>
              <a:t> </a:t>
            </a:r>
            <a:r>
              <a:rPr lang="en-US" sz="1800" dirty="0" err="1"/>
              <a:t>ustawiamy</a:t>
            </a:r>
            <a:r>
              <a:rPr lang="en-US" sz="1800" dirty="0"/>
              <a:t> 3cm od </a:t>
            </a:r>
            <a:r>
              <a:rPr lang="en-US" sz="1800" dirty="0" err="1"/>
              <a:t>ujścia</a:t>
            </a:r>
            <a:endParaRPr lang="en-US" sz="1800" dirty="0"/>
          </a:p>
          <a:p>
            <a:r>
              <a:rPr lang="en-US" sz="1800" dirty="0" err="1"/>
              <a:t>Wysuwamy</a:t>
            </a:r>
            <a:r>
              <a:rPr lang="en-US" sz="1800" dirty="0"/>
              <a:t> </a:t>
            </a:r>
            <a:r>
              <a:rPr lang="en-US" sz="1800" dirty="0" err="1"/>
              <a:t>koszulkę</a:t>
            </a:r>
            <a:r>
              <a:rPr lang="en-US" sz="1800" dirty="0"/>
              <a:t> 6F z </a:t>
            </a:r>
            <a:r>
              <a:rPr lang="en-US" sz="1800" dirty="0" err="1"/>
              <a:t>naczynia</a:t>
            </a:r>
            <a:r>
              <a:rPr lang="en-US" sz="1800" dirty="0"/>
              <a:t> (</a:t>
            </a:r>
            <a:r>
              <a:rPr lang="en-US" sz="1800" dirty="0" err="1"/>
              <a:t>pomoże</a:t>
            </a:r>
            <a:r>
              <a:rPr lang="en-US" sz="1800" dirty="0"/>
              <a:t> to </a:t>
            </a:r>
            <a:r>
              <a:rPr lang="en-US" sz="1800" dirty="0" err="1"/>
              <a:t>uniknąć</a:t>
            </a:r>
            <a:r>
              <a:rPr lang="en-US" sz="1800" dirty="0"/>
              <a:t> </a:t>
            </a:r>
            <a:r>
              <a:rPr lang="en-US" sz="1800" dirty="0" err="1"/>
              <a:t>sytuacji</a:t>
            </a:r>
            <a:r>
              <a:rPr lang="en-US" sz="1800" dirty="0"/>
              <a:t> </a:t>
            </a:r>
            <a:r>
              <a:rPr lang="en-US" sz="1800" dirty="0" err="1"/>
              <a:t>sklejenia</a:t>
            </a:r>
            <a:r>
              <a:rPr lang="en-US" sz="1800" dirty="0"/>
              <a:t> </a:t>
            </a:r>
            <a:r>
              <a:rPr lang="en-US" sz="1800" dirty="0" err="1"/>
              <a:t>cewnika</a:t>
            </a:r>
            <a:r>
              <a:rPr lang="en-US" sz="1800" dirty="0"/>
              <a:t> z </a:t>
            </a:r>
            <a:r>
              <a:rPr lang="en-US" sz="1800" dirty="0" err="1"/>
              <a:t>koszulką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133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AD58506-6125-AD46-B618-96193C93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wewnątrz, łóżko, leżące&#10;&#10;Opis wygenerowany automatycznie">
            <a:extLst>
              <a:ext uri="{FF2B5EF4-FFF2-40B4-BE49-F238E27FC236}">
                <a16:creationId xmlns:a16="http://schemas.microsoft.com/office/drawing/2014/main" id="{885BEB3B-732A-A34F-A7CA-012E07E49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5" r="1" b="33663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7CE232-BF5B-4FA4-B8AD-4E18F3046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1858964"/>
            <a:ext cx="3084892" cy="475138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err="1"/>
              <a:t>Rozpoczynamy</a:t>
            </a:r>
            <a:r>
              <a:rPr lang="en-US" sz="1800" dirty="0"/>
              <a:t> </a:t>
            </a:r>
            <a:r>
              <a:rPr lang="en-US" sz="1800" dirty="0" err="1"/>
              <a:t>podawanie</a:t>
            </a:r>
            <a:r>
              <a:rPr lang="en-US" sz="1800" dirty="0"/>
              <a:t> </a:t>
            </a:r>
            <a:r>
              <a:rPr lang="en-US" sz="1800" dirty="0" err="1"/>
              <a:t>kleju</a:t>
            </a:r>
            <a:endParaRPr lang="en-US" sz="1800" dirty="0"/>
          </a:p>
          <a:p>
            <a:r>
              <a:rPr lang="en-US" sz="1800" dirty="0" err="1"/>
              <a:t>Osoba</a:t>
            </a:r>
            <a:r>
              <a:rPr lang="en-US" sz="1800" dirty="0"/>
              <a:t> </a:t>
            </a:r>
            <a:r>
              <a:rPr lang="en-US" sz="1800" dirty="0" err="1"/>
              <a:t>asystująca</a:t>
            </a:r>
            <a:r>
              <a:rPr lang="en-US" sz="1800" dirty="0"/>
              <a:t> </a:t>
            </a:r>
            <a:r>
              <a:rPr lang="en-US" sz="1800" dirty="0" err="1"/>
              <a:t>uciska</a:t>
            </a:r>
            <a:r>
              <a:rPr lang="en-US" sz="1800" dirty="0"/>
              <a:t> </a:t>
            </a:r>
            <a:r>
              <a:rPr lang="en-US" sz="1800" dirty="0" err="1"/>
              <a:t>ujście</a:t>
            </a:r>
            <a:r>
              <a:rPr lang="en-US" sz="1800" dirty="0"/>
              <a:t> </a:t>
            </a:r>
            <a:r>
              <a:rPr lang="en-US" sz="1800" dirty="0" err="1"/>
              <a:t>naczynia</a:t>
            </a:r>
            <a:r>
              <a:rPr lang="en-US" sz="1800" dirty="0"/>
              <a:t> </a:t>
            </a:r>
            <a:r>
              <a:rPr lang="en-US" sz="1800" dirty="0" err="1"/>
              <a:t>głowicą</a:t>
            </a:r>
            <a:r>
              <a:rPr lang="en-US" sz="1800" dirty="0"/>
              <a:t> USG</a:t>
            </a:r>
          </a:p>
          <a:p>
            <a:r>
              <a:rPr lang="en-US" sz="1800" dirty="0" err="1"/>
              <a:t>Wykonujemy</a:t>
            </a:r>
            <a:r>
              <a:rPr lang="en-US" sz="1800" dirty="0"/>
              <a:t> </a:t>
            </a:r>
            <a:r>
              <a:rPr lang="en-US" sz="1800" dirty="0" err="1"/>
              <a:t>jeden</a:t>
            </a:r>
            <a:r>
              <a:rPr lang="en-US" sz="1800" dirty="0"/>
              <a:t> </a:t>
            </a:r>
            <a:r>
              <a:rPr lang="en-US" sz="1800" dirty="0" err="1"/>
              <a:t>pełny</a:t>
            </a:r>
            <a:r>
              <a:rPr lang="en-US" sz="1800" dirty="0"/>
              <a:t> </a:t>
            </a:r>
            <a:r>
              <a:rPr lang="en-US" sz="1800" dirty="0" err="1"/>
              <a:t>strzał</a:t>
            </a:r>
            <a:r>
              <a:rPr lang="en-US" sz="1800" dirty="0"/>
              <a:t> </a:t>
            </a:r>
            <a:r>
              <a:rPr lang="en-US" sz="1800" dirty="0" err="1"/>
              <a:t>pistoletu</a:t>
            </a:r>
            <a:r>
              <a:rPr lang="en-US" sz="1800" dirty="0"/>
              <a:t> w </a:t>
            </a:r>
            <a:r>
              <a:rPr lang="en-US" sz="1800" dirty="0" err="1"/>
              <a:t>miejscu</a:t>
            </a:r>
            <a:r>
              <a:rPr lang="en-US" sz="1800" dirty="0"/>
              <a:t> (ma to za </a:t>
            </a:r>
            <a:r>
              <a:rPr lang="en-US" sz="1800" dirty="0" err="1"/>
              <a:t>zadanie</a:t>
            </a:r>
            <a:r>
              <a:rPr lang="en-US" sz="1800" dirty="0"/>
              <a:t> </a:t>
            </a:r>
            <a:r>
              <a:rPr lang="en-US" sz="1800" dirty="0" err="1"/>
              <a:t>wypełnienie</a:t>
            </a:r>
            <a:r>
              <a:rPr lang="en-US" sz="1800" dirty="0"/>
              <a:t> </a:t>
            </a:r>
            <a:r>
              <a:rPr lang="en-US" sz="1800" dirty="0" err="1"/>
              <a:t>całej</a:t>
            </a:r>
            <a:r>
              <a:rPr lang="en-US" sz="1800" dirty="0"/>
              <a:t> </a:t>
            </a:r>
            <a:r>
              <a:rPr lang="en-US" sz="1800" dirty="0" err="1"/>
              <a:t>długości</a:t>
            </a:r>
            <a:r>
              <a:rPr lang="en-US" sz="1800" dirty="0"/>
              <a:t> </a:t>
            </a:r>
            <a:r>
              <a:rPr lang="en-US" sz="1800" dirty="0" err="1"/>
              <a:t>cewnika</a:t>
            </a:r>
            <a:r>
              <a:rPr lang="en-US" sz="1800" dirty="0"/>
              <a:t> </a:t>
            </a:r>
            <a:r>
              <a:rPr lang="en-US" sz="1800" dirty="0" err="1"/>
              <a:t>klejem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Następnie</a:t>
            </a:r>
            <a:r>
              <a:rPr lang="en-US" sz="1800" dirty="0"/>
              <a:t> </a:t>
            </a:r>
            <a:r>
              <a:rPr lang="en-US" sz="1800" dirty="0" err="1"/>
              <a:t>naciskamy</a:t>
            </a:r>
            <a:r>
              <a:rPr lang="en-US" sz="1800" dirty="0"/>
              <a:t> </a:t>
            </a:r>
            <a:r>
              <a:rPr lang="en-US" sz="1800" dirty="0" err="1"/>
              <a:t>spust</a:t>
            </a:r>
            <a:r>
              <a:rPr lang="en-US" sz="1800" dirty="0"/>
              <a:t> </a:t>
            </a:r>
            <a:r>
              <a:rPr lang="en-US" sz="1800" dirty="0" err="1"/>
              <a:t>pistoletu</a:t>
            </a:r>
            <a:r>
              <a:rPr lang="en-US" sz="1800" dirty="0"/>
              <a:t> </a:t>
            </a:r>
            <a:r>
              <a:rPr lang="en-US" sz="1800" dirty="0" err="1"/>
              <a:t>odliczając</a:t>
            </a:r>
            <a:r>
              <a:rPr lang="en-US" sz="1800" dirty="0"/>
              <a:t> do 4 z </a:t>
            </a:r>
            <a:r>
              <a:rPr lang="en-US" sz="1800" dirty="0" err="1"/>
              <a:t>jednoczesnym</a:t>
            </a:r>
            <a:r>
              <a:rPr lang="en-US" sz="1800" dirty="0"/>
              <a:t> </a:t>
            </a:r>
            <a:r>
              <a:rPr lang="en-US" sz="1800" dirty="0" err="1"/>
              <a:t>wysuwaniem</a:t>
            </a:r>
            <a:r>
              <a:rPr lang="en-US" sz="1800" dirty="0"/>
              <a:t> </a:t>
            </a:r>
            <a:r>
              <a:rPr lang="en-US" sz="1800" dirty="0" err="1"/>
              <a:t>cewnika</a:t>
            </a:r>
            <a:r>
              <a:rPr lang="en-US" sz="1800" dirty="0"/>
              <a:t> z </a:t>
            </a:r>
            <a:r>
              <a:rPr lang="en-US" sz="1800" dirty="0" err="1"/>
              <a:t>naczynia</a:t>
            </a:r>
            <a:r>
              <a:rPr lang="en-US" sz="1800" dirty="0"/>
              <a:t> (1 </a:t>
            </a:r>
            <a:r>
              <a:rPr lang="en-US" sz="1800" dirty="0" err="1"/>
              <a:t>strzał</a:t>
            </a:r>
            <a:r>
              <a:rPr lang="en-US" sz="1800" dirty="0"/>
              <a:t> </a:t>
            </a:r>
            <a:r>
              <a:rPr lang="en-US" sz="1800" dirty="0" err="1"/>
              <a:t>pistoletu</a:t>
            </a:r>
            <a:r>
              <a:rPr lang="en-US" sz="1800" dirty="0"/>
              <a:t>/</a:t>
            </a:r>
            <a:r>
              <a:rPr lang="en-US" sz="1800" dirty="0" err="1"/>
              <a:t>wysuwamy</a:t>
            </a:r>
            <a:r>
              <a:rPr lang="en-US" sz="1800" dirty="0"/>
              <a:t> </a:t>
            </a:r>
            <a:r>
              <a:rPr lang="en-US" sz="1800" dirty="0" err="1"/>
              <a:t>cewnik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10cm)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650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1C77A80-0D1A-9748-955B-6ED82A04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wewnątrz, trzymający, pomieszczenie&#10;&#10;Opis wygenerowany automatycznie">
            <a:extLst>
              <a:ext uri="{FF2B5EF4-FFF2-40B4-BE49-F238E27FC236}">
                <a16:creationId xmlns:a16="http://schemas.microsoft.com/office/drawing/2014/main" id="{4AFF39F5-286B-1F4C-92C1-D45737DFF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32" r="1" b="25476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0FFDCC-0D73-4B4D-90F1-DBD231087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Podczas</a:t>
            </a:r>
            <a:r>
              <a:rPr lang="en-US" sz="1800" dirty="0"/>
              <a:t> </a:t>
            </a:r>
            <a:r>
              <a:rPr lang="en-US" sz="1800" dirty="0" err="1"/>
              <a:t>zabiegu</a:t>
            </a:r>
            <a:r>
              <a:rPr lang="en-US" sz="1800" dirty="0"/>
              <a:t> </a:t>
            </a:r>
            <a:r>
              <a:rPr lang="en-US" sz="1800" dirty="0" err="1"/>
              <a:t>obserwujemy</a:t>
            </a:r>
            <a:r>
              <a:rPr lang="en-US" sz="1800" dirty="0"/>
              <a:t> </a:t>
            </a:r>
            <a:r>
              <a:rPr lang="en-US" sz="1800" dirty="0" err="1"/>
              <a:t>czy</a:t>
            </a:r>
            <a:r>
              <a:rPr lang="en-US" sz="1800" dirty="0"/>
              <a:t> </a:t>
            </a:r>
            <a:r>
              <a:rPr lang="en-US" sz="1800" dirty="0" err="1"/>
              <a:t>tłok</a:t>
            </a:r>
            <a:r>
              <a:rPr lang="en-US" sz="1800" dirty="0"/>
              <a:t> </a:t>
            </a:r>
            <a:r>
              <a:rPr lang="en-US" sz="1800" dirty="0" err="1"/>
              <a:t>strzykawki</a:t>
            </a:r>
            <a:r>
              <a:rPr lang="en-US" sz="1800" dirty="0"/>
              <a:t> </a:t>
            </a:r>
            <a:r>
              <a:rPr lang="en-US" sz="1800" dirty="0" err="1"/>
              <a:t>płynnie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</a:t>
            </a:r>
            <a:r>
              <a:rPr lang="en-US" sz="1800" dirty="0" err="1"/>
              <a:t>przesuwa</a:t>
            </a:r>
            <a:endParaRPr lang="en-US" sz="1800" dirty="0"/>
          </a:p>
          <a:p>
            <a:r>
              <a:rPr lang="en-US" sz="1800" dirty="0" err="1"/>
              <a:t>Aplikację</a:t>
            </a:r>
            <a:r>
              <a:rPr lang="en-US" sz="1800" dirty="0"/>
              <a:t> </a:t>
            </a:r>
            <a:r>
              <a:rPr lang="en-US" sz="1800" dirty="0" err="1"/>
              <a:t>kleju</a:t>
            </a:r>
            <a:r>
              <a:rPr lang="en-US" sz="1800" dirty="0"/>
              <a:t> </a:t>
            </a:r>
            <a:r>
              <a:rPr lang="en-US" sz="1800" dirty="0" err="1"/>
              <a:t>kończymy</a:t>
            </a:r>
            <a:r>
              <a:rPr lang="en-US" sz="1800" dirty="0"/>
              <a:t> ok 1,5cm od </a:t>
            </a:r>
            <a:r>
              <a:rPr lang="en-US" sz="1800" dirty="0" err="1"/>
              <a:t>miejsca</a:t>
            </a:r>
            <a:r>
              <a:rPr lang="en-US" sz="1800" dirty="0"/>
              <a:t> </a:t>
            </a:r>
            <a:r>
              <a:rPr lang="en-US" sz="1800" dirty="0" err="1"/>
              <a:t>wkłucia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310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86828AD-DE71-A641-B463-2C2FC49B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pomieszczenie, kobieta, trzymający&#10;&#10;Opis wygenerowany automatycznie">
            <a:extLst>
              <a:ext uri="{FF2B5EF4-FFF2-40B4-BE49-F238E27FC236}">
                <a16:creationId xmlns:a16="http://schemas.microsoft.com/office/drawing/2014/main" id="{D79BE7A2-17DC-0F43-AC1C-374569FA4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19" r="1" b="22989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10E9B3-0F3C-493F-A1F7-53984153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Podczas</a:t>
            </a:r>
            <a:r>
              <a:rPr lang="en-US" sz="1800" dirty="0"/>
              <a:t> </a:t>
            </a:r>
            <a:r>
              <a:rPr lang="en-US" sz="1800" dirty="0" err="1"/>
              <a:t>całej</a:t>
            </a:r>
            <a:r>
              <a:rPr lang="en-US" sz="1800" dirty="0"/>
              <a:t> </a:t>
            </a:r>
            <a:r>
              <a:rPr lang="en-US" sz="1800" dirty="0" err="1"/>
              <a:t>procedury</a:t>
            </a:r>
            <a:r>
              <a:rPr lang="en-US" sz="1800" dirty="0"/>
              <a:t> </a:t>
            </a:r>
            <a:r>
              <a:rPr lang="en-US" sz="1800" dirty="0" err="1"/>
              <a:t>klejenia</a:t>
            </a:r>
            <a:r>
              <a:rPr lang="en-US" sz="1800" dirty="0"/>
              <a:t>, </a:t>
            </a:r>
            <a:r>
              <a:rPr lang="en-US" sz="1800" dirty="0" err="1"/>
              <a:t>osoba</a:t>
            </a:r>
            <a:r>
              <a:rPr lang="en-US" sz="1800" dirty="0"/>
              <a:t> </a:t>
            </a:r>
            <a:r>
              <a:rPr lang="en-US" sz="1800" dirty="0" err="1"/>
              <a:t>asystująca</a:t>
            </a:r>
            <a:r>
              <a:rPr lang="en-US" sz="1800" dirty="0"/>
              <a:t> </a:t>
            </a:r>
            <a:r>
              <a:rPr lang="en-US" sz="1800" dirty="0" err="1"/>
              <a:t>wykonuje</a:t>
            </a:r>
            <a:r>
              <a:rPr lang="en-US" sz="1800" dirty="0"/>
              <a:t> </a:t>
            </a:r>
            <a:r>
              <a:rPr lang="en-US" sz="1800" dirty="0" err="1"/>
              <a:t>mocny</a:t>
            </a:r>
            <a:r>
              <a:rPr lang="en-US" sz="1800" dirty="0"/>
              <a:t> </a:t>
            </a:r>
            <a:r>
              <a:rPr lang="en-US" sz="1800" dirty="0" err="1"/>
              <a:t>masaż</a:t>
            </a:r>
            <a:r>
              <a:rPr lang="en-US" sz="1800" dirty="0"/>
              <a:t> </a:t>
            </a:r>
            <a:r>
              <a:rPr lang="en-US" sz="1800" dirty="0" err="1"/>
              <a:t>uciskowy</a:t>
            </a:r>
            <a:r>
              <a:rPr lang="en-US" sz="1800" dirty="0"/>
              <a:t> po </a:t>
            </a:r>
            <a:r>
              <a:rPr lang="en-US" sz="1800" dirty="0" err="1"/>
              <a:t>lini</a:t>
            </a:r>
            <a:r>
              <a:rPr lang="en-US" sz="1800" dirty="0"/>
              <a:t> </a:t>
            </a:r>
            <a:r>
              <a:rPr lang="en-US" sz="1800" dirty="0" err="1"/>
              <a:t>aplikacji</a:t>
            </a:r>
            <a:r>
              <a:rPr lang="en-US" sz="1800" dirty="0"/>
              <a:t> </a:t>
            </a:r>
            <a:r>
              <a:rPr lang="en-US" sz="1800" dirty="0" err="1"/>
              <a:t>kleju</a:t>
            </a:r>
            <a:r>
              <a:rPr lang="en-US" sz="1800" dirty="0"/>
              <a:t> (</a:t>
            </a:r>
            <a:r>
              <a:rPr lang="en-US" sz="1800" dirty="0" err="1"/>
              <a:t>rozmasowuje</a:t>
            </a:r>
            <a:r>
              <a:rPr lang="en-US" sz="1800" dirty="0"/>
              <a:t> </a:t>
            </a:r>
            <a:r>
              <a:rPr lang="en-US" sz="1800" dirty="0" err="1"/>
              <a:t>klej</a:t>
            </a:r>
            <a:r>
              <a:rPr lang="en-US" sz="1800" dirty="0"/>
              <a:t>, </a:t>
            </a:r>
            <a:r>
              <a:rPr lang="en-US" sz="1800" dirty="0" err="1"/>
              <a:t>zbliża</a:t>
            </a:r>
            <a:r>
              <a:rPr lang="en-US" sz="1800" dirty="0"/>
              <a:t> </a:t>
            </a:r>
            <a:r>
              <a:rPr lang="en-US" sz="1800" dirty="0" err="1"/>
              <a:t>ściany</a:t>
            </a:r>
            <a:r>
              <a:rPr lang="en-US" sz="1800" dirty="0"/>
              <a:t> </a:t>
            </a:r>
            <a:r>
              <a:rPr lang="en-US" sz="1800" dirty="0" err="1"/>
              <a:t>naczynia</a:t>
            </a:r>
            <a:r>
              <a:rPr lang="en-US" sz="1800" dirty="0"/>
              <a:t> do </a:t>
            </a:r>
            <a:r>
              <a:rPr lang="en-US" sz="1800" dirty="0" err="1"/>
              <a:t>siebie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990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22137A8-0703-4247-9290-22700728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pomieszczenie, wewnątrz, siedzi&#10;&#10;Opis wygenerowany automatycznie">
            <a:extLst>
              <a:ext uri="{FF2B5EF4-FFF2-40B4-BE49-F238E27FC236}">
                <a16:creationId xmlns:a16="http://schemas.microsoft.com/office/drawing/2014/main" id="{9934151F-E921-854B-A1E8-A3A3D65DB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71" r="1" b="22938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3ABEFE-8595-4E57-98A0-1731EE75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/>
              <a:t>Po </a:t>
            </a:r>
            <a:r>
              <a:rPr lang="en-US" sz="1800" dirty="0" err="1"/>
              <a:t>zabiegu</a:t>
            </a:r>
            <a:r>
              <a:rPr lang="en-US" sz="1800" dirty="0"/>
              <a:t> </a:t>
            </a:r>
            <a:r>
              <a:rPr lang="en-US" sz="1800" dirty="0" err="1"/>
              <a:t>kontynuujemy</a:t>
            </a:r>
            <a:r>
              <a:rPr lang="en-US" sz="1800" dirty="0"/>
              <a:t> </a:t>
            </a:r>
            <a:r>
              <a:rPr lang="en-US" sz="1800" dirty="0" err="1"/>
              <a:t>masaż</a:t>
            </a:r>
            <a:r>
              <a:rPr lang="en-US" sz="1800" dirty="0"/>
              <a:t> </a:t>
            </a:r>
            <a:r>
              <a:rPr lang="en-US" sz="1800" dirty="0" err="1"/>
              <a:t>uciskowy</a:t>
            </a:r>
            <a:r>
              <a:rPr lang="en-US" sz="1800" dirty="0"/>
              <a:t> </a:t>
            </a:r>
            <a:r>
              <a:rPr lang="en-US" sz="1800" dirty="0" err="1"/>
              <a:t>przez</a:t>
            </a:r>
            <a:r>
              <a:rPr lang="en-US" sz="1800" dirty="0"/>
              <a:t> ok 1 </a:t>
            </a:r>
            <a:r>
              <a:rPr lang="en-US" sz="1800" dirty="0" err="1"/>
              <a:t>minutę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961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0F98EF1-F709-864C-BB0F-7D2A424F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monitor, wewnątrz, sprzęt elektroniczny, wyświetlanie&#10;&#10;Opis wygenerowany automatycznie">
            <a:extLst>
              <a:ext uri="{FF2B5EF4-FFF2-40B4-BE49-F238E27FC236}">
                <a16:creationId xmlns:a16="http://schemas.microsoft.com/office/drawing/2014/main" id="{2F98E8CB-16E6-3941-A054-A6C8985FC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49" r="1" b="29059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98DE18-3E3A-40CD-A0D8-7DB3B944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Wykonujemy</a:t>
            </a:r>
            <a:r>
              <a:rPr lang="en-US" sz="1800" dirty="0"/>
              <a:t> </a:t>
            </a:r>
            <a:r>
              <a:rPr lang="en-US" sz="1800" dirty="0" err="1"/>
              <a:t>kontrolę</a:t>
            </a:r>
            <a:r>
              <a:rPr lang="en-US" sz="1800" dirty="0"/>
              <a:t> USG</a:t>
            </a:r>
          </a:p>
        </p:txBody>
      </p:sp>
    </p:spTree>
    <p:extLst>
      <p:ext uri="{BB962C8B-B14F-4D97-AF65-F5344CB8AC3E}">
        <p14:creationId xmlns:p14="http://schemas.microsoft.com/office/powerpoint/2010/main" val="224072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920B1C-43A8-5E49-A7F5-5A073FCD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Ważne wskazówki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97BBD8-8ADC-6340-A4CD-B7FA69044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73044"/>
            <a:ext cx="9905999" cy="4018157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Zabieg wykonujemy „na sucho”, </a:t>
            </a:r>
            <a:r>
              <a:rPr lang="pl-PL" dirty="0" err="1"/>
              <a:t>tzn</a:t>
            </a:r>
            <a:r>
              <a:rPr lang="pl-PL" dirty="0"/>
              <a:t> nic nie płuczemy solą fizjologiczną</a:t>
            </a:r>
          </a:p>
          <a:p>
            <a:r>
              <a:rPr lang="pl-PL" dirty="0"/>
              <a:t>Przy ustawianiu niebieskiego cewnika 5 cm od ujścia warto skorzystać z cm na cewniku, aby nie utracić wysokości i zapamiętać położenie cewnika</a:t>
            </a:r>
          </a:p>
          <a:p>
            <a:r>
              <a:rPr lang="pl-PL" dirty="0"/>
              <a:t>Przy wypełnianiu </a:t>
            </a:r>
            <a:r>
              <a:rPr lang="pl-PL" dirty="0" err="1"/>
              <a:t>mikrocewnika</a:t>
            </a:r>
            <a:r>
              <a:rPr lang="pl-PL" dirty="0"/>
              <a:t> klejem, tłok strzykawki może nie poruszyć się przy pierwszym strzale spustu. Spust naciskamy do momentu aż tłok strzykawki przesunie się 0,3ml</a:t>
            </a:r>
          </a:p>
          <a:p>
            <a:r>
              <a:rPr lang="pl-PL" dirty="0"/>
              <a:t>Nie należy zatrzymywać się podczas podawania kleju, musi to być jednostajny płynny ruch</a:t>
            </a:r>
          </a:p>
          <a:p>
            <a:r>
              <a:rPr lang="pl-PL" dirty="0"/>
              <a:t>Jeżeli ujście naczynia nie jest zaopatrzone klejem po procedurze, należy od razu podać w tym miejscu klej bądź </a:t>
            </a:r>
            <a:r>
              <a:rPr lang="pl-PL" dirty="0" err="1"/>
              <a:t>aethoxysklerol</a:t>
            </a:r>
            <a:r>
              <a:rPr lang="pl-PL" dirty="0"/>
              <a:t> (podajemy z ręki, strzykawką, wykonując ucisk palcem w miejscu wkłucia).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337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0CC56EC-628E-5649-A67C-D2ADB321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652721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Zestaw zawiera:</a:t>
            </a:r>
          </a:p>
        </p:txBody>
      </p:sp>
      <p:pic>
        <p:nvPicPr>
          <p:cNvPr id="5" name="Symbol zastępczy zawartości 4" descr="Obraz zawierający osoba, wewnątrz, stół, osoby&#10;&#10;Opis wygenerowany automatycznie">
            <a:extLst>
              <a:ext uri="{FF2B5EF4-FFF2-40B4-BE49-F238E27FC236}">
                <a16:creationId xmlns:a16="http://schemas.microsoft.com/office/drawing/2014/main" id="{0780146C-7923-4241-9F00-C1689A17C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7" r="12832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DDFE9-BC50-4B9D-8A13-371DC63EB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1271239"/>
            <a:ext cx="3084892" cy="5348637"/>
          </a:xfrm>
        </p:spPr>
        <p:txBody>
          <a:bodyPr>
            <a:normAutofit/>
          </a:bodyPr>
          <a:lstStyle/>
          <a:p>
            <a:r>
              <a:rPr lang="en-US" sz="1800" dirty="0" err="1"/>
              <a:t>Cewnik</a:t>
            </a:r>
            <a:r>
              <a:rPr lang="en-US" sz="1800" dirty="0"/>
              <a:t> </a:t>
            </a:r>
            <a:r>
              <a:rPr lang="en-US" sz="1800" dirty="0" err="1"/>
              <a:t>zewn</a:t>
            </a:r>
            <a:r>
              <a:rPr lang="en-US" sz="1800" dirty="0"/>
              <a:t>, </a:t>
            </a:r>
            <a:r>
              <a:rPr lang="en-US" sz="1800" dirty="0" err="1"/>
              <a:t>niebieski</a:t>
            </a:r>
            <a:r>
              <a:rPr lang="en-US" sz="1800" dirty="0"/>
              <a:t>, 6F, 90cm</a:t>
            </a:r>
          </a:p>
          <a:p>
            <a:r>
              <a:rPr lang="en-US" sz="1800" dirty="0" err="1"/>
              <a:t>Mikrocewnik</a:t>
            </a:r>
            <a:r>
              <a:rPr lang="en-US" sz="1800" dirty="0"/>
              <a:t> </a:t>
            </a:r>
            <a:r>
              <a:rPr lang="en-US" sz="1800" dirty="0" err="1"/>
              <a:t>wewn</a:t>
            </a:r>
            <a:r>
              <a:rPr lang="en-US" sz="1800" dirty="0"/>
              <a:t>, </a:t>
            </a:r>
            <a:r>
              <a:rPr lang="en-US" sz="1800" dirty="0" err="1"/>
              <a:t>biały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Prowadnik</a:t>
            </a:r>
            <a:r>
              <a:rPr lang="en-US" sz="1800" dirty="0"/>
              <a:t> </a:t>
            </a:r>
            <a:r>
              <a:rPr lang="en-US" sz="1800" dirty="0" err="1"/>
              <a:t>długi</a:t>
            </a:r>
            <a:r>
              <a:rPr lang="en-US" sz="1800" dirty="0"/>
              <a:t> 0,035”, 150cm</a:t>
            </a:r>
          </a:p>
          <a:p>
            <a:r>
              <a:rPr lang="en-US" sz="1800" dirty="0" err="1"/>
              <a:t>Prowadnik</a:t>
            </a:r>
            <a:r>
              <a:rPr lang="en-US" sz="1800" dirty="0"/>
              <a:t> </a:t>
            </a:r>
            <a:r>
              <a:rPr lang="en-US" sz="1800" dirty="0" err="1"/>
              <a:t>krótki</a:t>
            </a:r>
            <a:r>
              <a:rPr lang="en-US" sz="1800" dirty="0"/>
              <a:t> 0,035”</a:t>
            </a:r>
          </a:p>
          <a:p>
            <a:r>
              <a:rPr lang="en-US" sz="1800" dirty="0" err="1"/>
              <a:t>Koszulka</a:t>
            </a:r>
            <a:r>
              <a:rPr lang="en-US" sz="1800" dirty="0"/>
              <a:t> z </a:t>
            </a:r>
            <a:r>
              <a:rPr lang="en-US" sz="1800" dirty="0" err="1"/>
              <a:t>rozszerzczem</a:t>
            </a:r>
            <a:r>
              <a:rPr lang="en-US" sz="1800" dirty="0"/>
              <a:t> 6F</a:t>
            </a:r>
          </a:p>
          <a:p>
            <a:r>
              <a:rPr lang="en-US" sz="1800" dirty="0" err="1"/>
              <a:t>Pistolet</a:t>
            </a:r>
            <a:r>
              <a:rPr lang="en-US" sz="1800" dirty="0"/>
              <a:t> </a:t>
            </a:r>
            <a:r>
              <a:rPr lang="en-US" sz="1800" dirty="0" err="1"/>
              <a:t>podający</a:t>
            </a:r>
            <a:endParaRPr lang="en-US" sz="1800" dirty="0"/>
          </a:p>
          <a:p>
            <a:r>
              <a:rPr lang="en-US" sz="1800" dirty="0"/>
              <a:t>2 </a:t>
            </a:r>
            <a:r>
              <a:rPr lang="en-US" sz="1800" dirty="0" err="1"/>
              <a:t>igły</a:t>
            </a:r>
            <a:r>
              <a:rPr lang="en-US" sz="1800" dirty="0"/>
              <a:t> do </a:t>
            </a:r>
            <a:r>
              <a:rPr lang="en-US" sz="1800" dirty="0" err="1"/>
              <a:t>nakłucia</a:t>
            </a:r>
            <a:r>
              <a:rPr lang="en-US" sz="1800" dirty="0"/>
              <a:t> 18G</a:t>
            </a:r>
          </a:p>
          <a:p>
            <a:r>
              <a:rPr lang="en-US" sz="1800" dirty="0" err="1"/>
              <a:t>Strzykawka</a:t>
            </a:r>
            <a:r>
              <a:rPr lang="en-US" sz="1800" dirty="0"/>
              <a:t> o </a:t>
            </a:r>
            <a:r>
              <a:rPr lang="en-US" sz="1800" dirty="0" err="1"/>
              <a:t>poj</a:t>
            </a:r>
            <a:r>
              <a:rPr lang="en-US" sz="1800" dirty="0"/>
              <a:t> 2,5ml</a:t>
            </a:r>
          </a:p>
          <a:p>
            <a:r>
              <a:rPr lang="en-US" sz="1800" dirty="0"/>
              <a:t>2 </a:t>
            </a:r>
            <a:r>
              <a:rPr lang="en-US" sz="1800" dirty="0" err="1"/>
              <a:t>ampułki</a:t>
            </a:r>
            <a:r>
              <a:rPr lang="en-US" sz="1800" dirty="0"/>
              <a:t> </a:t>
            </a:r>
            <a:r>
              <a:rPr lang="en-US" sz="1800" dirty="0" err="1"/>
              <a:t>kleju</a:t>
            </a:r>
            <a:r>
              <a:rPr lang="en-US" sz="1800" dirty="0"/>
              <a:t> </a:t>
            </a:r>
            <a:r>
              <a:rPr lang="en-US" sz="1800" dirty="0" err="1"/>
              <a:t>tkankowego</a:t>
            </a:r>
            <a:r>
              <a:rPr lang="en-US" sz="1800" dirty="0"/>
              <a:t>, </a:t>
            </a:r>
            <a:r>
              <a:rPr lang="en-US" sz="1800" dirty="0" err="1"/>
              <a:t>każda</a:t>
            </a:r>
            <a:r>
              <a:rPr lang="en-US" sz="1800" dirty="0"/>
              <a:t> o </a:t>
            </a:r>
            <a:r>
              <a:rPr lang="en-US" sz="1800" dirty="0" err="1"/>
              <a:t>pojemności</a:t>
            </a:r>
            <a:r>
              <a:rPr lang="en-US" sz="1800" dirty="0"/>
              <a:t> 1ml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573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FC615B1-A2CD-464E-8FAF-37DDF5B8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wewnątrz, osoba, siedzi, kubek&#10;&#10;Opis wygenerowany automatycznie">
            <a:extLst>
              <a:ext uri="{FF2B5EF4-FFF2-40B4-BE49-F238E27FC236}">
                <a16:creationId xmlns:a16="http://schemas.microsoft.com/office/drawing/2014/main" id="{DEA05A88-9A8A-B442-A311-78F1E8731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14" r="1" b="17094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C68620-6C63-4D55-98A9-6DC80FB60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Wykonujemy</a:t>
            </a:r>
            <a:r>
              <a:rPr lang="en-US" sz="1800" dirty="0"/>
              <a:t> </a:t>
            </a:r>
            <a:r>
              <a:rPr lang="en-US" sz="1800" dirty="0" err="1"/>
              <a:t>wkłucie</a:t>
            </a:r>
            <a:r>
              <a:rPr lang="en-US" sz="1800" dirty="0"/>
              <a:t> do </a:t>
            </a:r>
            <a:r>
              <a:rPr lang="en-US" sz="1800" dirty="0" err="1"/>
              <a:t>naczynia</a:t>
            </a:r>
            <a:r>
              <a:rPr lang="en-US" sz="1800" dirty="0"/>
              <a:t> </a:t>
            </a:r>
            <a:r>
              <a:rPr lang="en-US" sz="1800" dirty="0" err="1"/>
              <a:t>igłą</a:t>
            </a:r>
            <a:r>
              <a:rPr lang="en-US" sz="1800" dirty="0"/>
              <a:t> z </a:t>
            </a:r>
            <a:r>
              <a:rPr lang="en-US" sz="1800" dirty="0" err="1"/>
              <a:t>zestawu</a:t>
            </a:r>
            <a:r>
              <a:rPr lang="en-US" sz="1800" dirty="0"/>
              <a:t>    pod </a:t>
            </a:r>
            <a:r>
              <a:rPr lang="en-US" sz="1800" dirty="0" err="1"/>
              <a:t>kontrolą</a:t>
            </a:r>
            <a:r>
              <a:rPr lang="en-US" sz="1800" dirty="0"/>
              <a:t> USG</a:t>
            </a:r>
          </a:p>
        </p:txBody>
      </p:sp>
    </p:spTree>
    <p:extLst>
      <p:ext uri="{BB962C8B-B14F-4D97-AF65-F5344CB8AC3E}">
        <p14:creationId xmlns:p14="http://schemas.microsoft.com/office/powerpoint/2010/main" val="200667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44666F8-26E4-F14A-873A-A01B8EFA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kobieta, siedzi, trzymający&#10;&#10;Opis wygenerowany automatycznie">
            <a:extLst>
              <a:ext uri="{FF2B5EF4-FFF2-40B4-BE49-F238E27FC236}">
                <a16:creationId xmlns:a16="http://schemas.microsoft.com/office/drawing/2014/main" id="{50AD1534-1725-3240-9C22-01FB5A58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4" r="1" b="25764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6D5A9D-9132-4B19-A663-A562E1F9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Wprowadzamy</a:t>
            </a:r>
            <a:r>
              <a:rPr lang="en-US" sz="1800" dirty="0"/>
              <a:t> </a:t>
            </a:r>
            <a:r>
              <a:rPr lang="en-US" sz="1800" dirty="0" err="1"/>
              <a:t>krótki</a:t>
            </a:r>
            <a:r>
              <a:rPr lang="en-US" sz="1800" dirty="0"/>
              <a:t> </a:t>
            </a:r>
            <a:r>
              <a:rPr lang="en-US" sz="1800" dirty="0" err="1"/>
              <a:t>prowadnik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2625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C96F5A1-5BDA-AE4E-BA58-62EFCEEC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pomieszczenie, torba, mężczyzna&#10;&#10;Opis wygenerowany automatycznie">
            <a:extLst>
              <a:ext uri="{FF2B5EF4-FFF2-40B4-BE49-F238E27FC236}">
                <a16:creationId xmlns:a16="http://schemas.microsoft.com/office/drawing/2014/main" id="{5D9A11F2-7DCB-0145-BF09-9567D79A1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18" r="1" b="14990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8F799F-2C6F-4862-8224-EC2AAFB0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Wprowadzamy</a:t>
            </a:r>
            <a:r>
              <a:rPr lang="en-US" sz="1800" dirty="0"/>
              <a:t> </a:t>
            </a:r>
            <a:r>
              <a:rPr lang="en-US" sz="1800" dirty="0" err="1"/>
              <a:t>koszulkę</a:t>
            </a:r>
            <a:r>
              <a:rPr lang="en-US" sz="1800" dirty="0"/>
              <a:t> </a:t>
            </a:r>
            <a:r>
              <a:rPr lang="en-US" sz="1800" dirty="0" err="1"/>
              <a:t>wraz</a:t>
            </a:r>
            <a:r>
              <a:rPr lang="en-US" sz="1800" dirty="0"/>
              <a:t> z </a:t>
            </a:r>
            <a:r>
              <a:rPr lang="en-US" sz="1800" dirty="0" err="1"/>
              <a:t>rozszerzaczem</a:t>
            </a:r>
            <a:r>
              <a:rPr lang="en-US" sz="1800" dirty="0"/>
              <a:t> 6F</a:t>
            </a:r>
          </a:p>
        </p:txBody>
      </p:sp>
    </p:spTree>
    <p:extLst>
      <p:ext uri="{BB962C8B-B14F-4D97-AF65-F5344CB8AC3E}">
        <p14:creationId xmlns:p14="http://schemas.microsoft.com/office/powerpoint/2010/main" val="3640248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0D69D56-7265-2443-9BC4-0B3CC644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wewnątrz, kobieta, pomieszczenie&#10;&#10;Opis wygenerowany automatycznie">
            <a:extLst>
              <a:ext uri="{FF2B5EF4-FFF2-40B4-BE49-F238E27FC236}">
                <a16:creationId xmlns:a16="http://schemas.microsoft.com/office/drawing/2014/main" id="{8D037E17-F9AE-B94A-9E42-CAB1895AA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6" r="1" b="28953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9E98D3-729B-4189-9E4A-898AA03D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Wprowadzamy</a:t>
            </a:r>
            <a:r>
              <a:rPr lang="en-US" sz="1800" dirty="0"/>
              <a:t> </a:t>
            </a:r>
            <a:r>
              <a:rPr lang="en-US" sz="1800" dirty="0" err="1"/>
              <a:t>długi</a:t>
            </a:r>
            <a:r>
              <a:rPr lang="en-US" sz="1800" dirty="0"/>
              <a:t> </a:t>
            </a:r>
            <a:r>
              <a:rPr lang="en-US" sz="1800" dirty="0" err="1"/>
              <a:t>prowadnik</a:t>
            </a:r>
            <a:r>
              <a:rPr lang="en-US" sz="1800" dirty="0"/>
              <a:t> 0,035”</a:t>
            </a:r>
          </a:p>
        </p:txBody>
      </p:sp>
    </p:spTree>
    <p:extLst>
      <p:ext uri="{BB962C8B-B14F-4D97-AF65-F5344CB8AC3E}">
        <p14:creationId xmlns:p14="http://schemas.microsoft.com/office/powerpoint/2010/main" val="332567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33DF1CB-F6DF-084F-A64B-66F9AB01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trzymający, siedzi, kobieta&#10;&#10;Opis wygenerowany automatycznie">
            <a:extLst>
              <a:ext uri="{FF2B5EF4-FFF2-40B4-BE49-F238E27FC236}">
                <a16:creationId xmlns:a16="http://schemas.microsoft.com/office/drawing/2014/main" id="{17B341D2-F63F-2B4D-88AD-776320EB9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95" r="1" b="27514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4B77B6-C420-468E-87D2-3F43A0CD7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/>
              <a:t>Po </a:t>
            </a:r>
            <a:r>
              <a:rPr lang="en-US" sz="1800" dirty="0" err="1"/>
              <a:t>długim</a:t>
            </a:r>
            <a:r>
              <a:rPr lang="en-US" sz="1800" dirty="0"/>
              <a:t> </a:t>
            </a:r>
            <a:r>
              <a:rPr lang="en-US" sz="1800" dirty="0" err="1"/>
              <a:t>prowadniku</a:t>
            </a:r>
            <a:r>
              <a:rPr lang="en-US" sz="1800" dirty="0"/>
              <a:t> </a:t>
            </a:r>
            <a:r>
              <a:rPr lang="en-US" sz="1800" dirty="0" err="1"/>
              <a:t>wprowadzamy</a:t>
            </a:r>
            <a:r>
              <a:rPr lang="en-US" sz="1800" dirty="0"/>
              <a:t> </a:t>
            </a:r>
            <a:r>
              <a:rPr lang="en-US" sz="1800" dirty="0" err="1"/>
              <a:t>cewnik</a:t>
            </a:r>
            <a:r>
              <a:rPr lang="en-US" sz="1800" dirty="0"/>
              <a:t> </a:t>
            </a:r>
            <a:r>
              <a:rPr lang="en-US" sz="1800" dirty="0" err="1"/>
              <a:t>zewnętrzy</a:t>
            </a:r>
            <a:r>
              <a:rPr lang="en-US" sz="1800" dirty="0"/>
              <a:t>, </a:t>
            </a:r>
            <a:r>
              <a:rPr lang="en-US" sz="1800" dirty="0" err="1"/>
              <a:t>niebieski</a:t>
            </a:r>
            <a:r>
              <a:rPr lang="en-US" sz="1800" dirty="0"/>
              <a:t>,</a:t>
            </a:r>
          </a:p>
          <a:p>
            <a:r>
              <a:rPr lang="en-US" sz="1800" dirty="0" err="1"/>
              <a:t>Ustawiamy</a:t>
            </a:r>
            <a:r>
              <a:rPr lang="en-US" sz="1800" dirty="0"/>
              <a:t> go 5 cm od </a:t>
            </a:r>
            <a:r>
              <a:rPr lang="en-US" sz="1800" dirty="0" err="1"/>
              <a:t>ujścia</a:t>
            </a:r>
            <a:r>
              <a:rPr lang="en-US" sz="1800" dirty="0"/>
              <a:t> </a:t>
            </a:r>
            <a:r>
              <a:rPr lang="en-US" sz="1800" dirty="0" err="1"/>
              <a:t>naczynia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993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7E59C61-3025-E245-AFA4-803DD20F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siedzi, mężczyzna, pomieszczenie&#10;&#10;Opis wygenerowany automatycznie">
            <a:extLst>
              <a:ext uri="{FF2B5EF4-FFF2-40B4-BE49-F238E27FC236}">
                <a16:creationId xmlns:a16="http://schemas.microsoft.com/office/drawing/2014/main" id="{524A0562-44F5-DB47-82F2-A4363F420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49" r="1" b="15960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F7795C-AC6C-4201-B7FF-A44F9BFC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1816102"/>
            <a:ext cx="3084892" cy="4794248"/>
          </a:xfrm>
        </p:spPr>
        <p:txBody>
          <a:bodyPr>
            <a:normAutofit/>
          </a:bodyPr>
          <a:lstStyle/>
          <a:p>
            <a:r>
              <a:rPr lang="en-US" sz="1800" dirty="0" err="1"/>
              <a:t>Montujemy</a:t>
            </a:r>
            <a:r>
              <a:rPr lang="en-US" sz="1800" dirty="0"/>
              <a:t> </a:t>
            </a:r>
            <a:r>
              <a:rPr lang="en-US" sz="1800" dirty="0" err="1"/>
              <a:t>zestaw</a:t>
            </a:r>
            <a:r>
              <a:rPr lang="en-US" sz="1800" dirty="0"/>
              <a:t>: </a:t>
            </a:r>
            <a:r>
              <a:rPr lang="en-US" sz="1800" dirty="0" err="1"/>
              <a:t>nabieramy</a:t>
            </a:r>
            <a:r>
              <a:rPr lang="en-US" sz="1800" dirty="0"/>
              <a:t> </a:t>
            </a:r>
            <a:r>
              <a:rPr lang="en-US" sz="1800" dirty="0" err="1"/>
              <a:t>dwie</a:t>
            </a:r>
            <a:r>
              <a:rPr lang="en-US" sz="1800" dirty="0"/>
              <a:t> </a:t>
            </a:r>
            <a:r>
              <a:rPr lang="en-US" sz="1800" dirty="0" err="1"/>
              <a:t>ampułki</a:t>
            </a:r>
            <a:r>
              <a:rPr lang="en-US" sz="1800" dirty="0"/>
              <a:t> </a:t>
            </a:r>
            <a:r>
              <a:rPr lang="en-US" sz="1800" dirty="0" err="1"/>
              <a:t>kleju</a:t>
            </a:r>
            <a:r>
              <a:rPr lang="en-US" sz="1800" dirty="0"/>
              <a:t> do </a:t>
            </a:r>
            <a:r>
              <a:rPr lang="en-US" sz="1800" dirty="0" err="1"/>
              <a:t>strzykawki</a:t>
            </a:r>
            <a:r>
              <a:rPr lang="en-US" sz="1800" dirty="0"/>
              <a:t>, do </a:t>
            </a:r>
            <a:r>
              <a:rPr lang="en-US" sz="1800" dirty="0" err="1"/>
              <a:t>strzykawki</a:t>
            </a:r>
            <a:r>
              <a:rPr lang="en-US" sz="1800" dirty="0"/>
              <a:t> </a:t>
            </a:r>
            <a:r>
              <a:rPr lang="en-US" sz="1800" dirty="0" err="1"/>
              <a:t>dokręcamy</a:t>
            </a:r>
            <a:r>
              <a:rPr lang="en-US" sz="1800" dirty="0"/>
              <a:t> </a:t>
            </a:r>
            <a:r>
              <a:rPr lang="en-US" sz="1800" dirty="0" err="1"/>
              <a:t>biały</a:t>
            </a:r>
            <a:r>
              <a:rPr lang="en-US" sz="1800" dirty="0"/>
              <a:t> </a:t>
            </a:r>
            <a:r>
              <a:rPr lang="en-US" sz="1800" dirty="0" err="1"/>
              <a:t>mikrocewnik</a:t>
            </a:r>
            <a:r>
              <a:rPr lang="en-US" sz="1800" dirty="0"/>
              <a:t>, </a:t>
            </a:r>
            <a:r>
              <a:rPr lang="en-US" sz="1800" dirty="0" err="1"/>
              <a:t>całość</a:t>
            </a:r>
            <a:r>
              <a:rPr lang="en-US" sz="1800" dirty="0"/>
              <a:t> </a:t>
            </a:r>
            <a:r>
              <a:rPr lang="en-US" sz="1800" dirty="0" err="1"/>
              <a:t>montujemy</a:t>
            </a:r>
            <a:r>
              <a:rPr lang="en-US" sz="1800" dirty="0"/>
              <a:t> w </a:t>
            </a:r>
            <a:r>
              <a:rPr lang="en-US" sz="1800" dirty="0" err="1"/>
              <a:t>pistolecie</a:t>
            </a:r>
            <a:r>
              <a:rPr lang="en-US" sz="1800" dirty="0"/>
              <a:t> </a:t>
            </a:r>
            <a:r>
              <a:rPr lang="en-US" sz="1800" dirty="0" err="1"/>
              <a:t>podającym</a:t>
            </a:r>
            <a:endParaRPr lang="en-US" sz="1800" dirty="0"/>
          </a:p>
          <a:p>
            <a:r>
              <a:rPr lang="en-US" sz="1800" dirty="0" err="1"/>
              <a:t>Wypełniamy</a:t>
            </a:r>
            <a:r>
              <a:rPr lang="en-US" sz="1800" dirty="0"/>
              <a:t> </a:t>
            </a:r>
            <a:r>
              <a:rPr lang="en-US" sz="1800" dirty="0" err="1"/>
              <a:t>mikrocewnik</a:t>
            </a:r>
            <a:r>
              <a:rPr lang="en-US" sz="1800" dirty="0"/>
              <a:t> </a:t>
            </a:r>
            <a:r>
              <a:rPr lang="en-US" sz="1800" dirty="0" err="1"/>
              <a:t>klejem</a:t>
            </a:r>
            <a:r>
              <a:rPr lang="en-US" sz="1800" dirty="0"/>
              <a:t> – 1 </a:t>
            </a:r>
            <a:r>
              <a:rPr lang="en-US" sz="1800" dirty="0" err="1"/>
              <a:t>pełny</a:t>
            </a:r>
            <a:r>
              <a:rPr lang="en-US" sz="1800" dirty="0"/>
              <a:t> </a:t>
            </a:r>
            <a:r>
              <a:rPr lang="en-US" sz="1800" dirty="0" err="1"/>
              <a:t>strzał</a:t>
            </a:r>
            <a:r>
              <a:rPr lang="en-US" sz="1800" dirty="0"/>
              <a:t> </a:t>
            </a:r>
            <a:r>
              <a:rPr lang="en-US" sz="1800" dirty="0" err="1"/>
              <a:t>pistoletu</a:t>
            </a:r>
            <a:r>
              <a:rPr lang="en-US" sz="1800" dirty="0"/>
              <a:t> (</a:t>
            </a:r>
            <a:r>
              <a:rPr lang="en-US" sz="1800" dirty="0" err="1"/>
              <a:t>tłok</a:t>
            </a:r>
            <a:r>
              <a:rPr lang="en-US" sz="1800" dirty="0"/>
              <a:t> </a:t>
            </a:r>
            <a:r>
              <a:rPr lang="en-US" sz="1800" dirty="0" err="1"/>
              <a:t>strzykawki</a:t>
            </a:r>
            <a:r>
              <a:rPr lang="en-US" sz="1800" dirty="0"/>
              <a:t> </a:t>
            </a:r>
            <a:r>
              <a:rPr lang="en-US" sz="1800" dirty="0" err="1"/>
              <a:t>musi</a:t>
            </a:r>
            <a:r>
              <a:rPr lang="en-US" sz="1800" dirty="0"/>
              <a:t> </a:t>
            </a:r>
            <a:r>
              <a:rPr lang="en-US" sz="1800" dirty="0" err="1"/>
              <a:t>przesunąć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0,3ml)</a:t>
            </a:r>
          </a:p>
          <a:p>
            <a:r>
              <a:rPr lang="en-US" sz="1800" dirty="0" err="1"/>
              <a:t>Klej</a:t>
            </a:r>
            <a:r>
              <a:rPr lang="en-US" sz="1800" dirty="0"/>
              <a:t> </a:t>
            </a:r>
            <a:r>
              <a:rPr lang="en-US" sz="1800" dirty="0" err="1"/>
              <a:t>wypełni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2/3 </a:t>
            </a:r>
            <a:r>
              <a:rPr lang="en-US" sz="1800" dirty="0" err="1"/>
              <a:t>długości</a:t>
            </a:r>
            <a:r>
              <a:rPr lang="en-US" sz="1800" dirty="0"/>
              <a:t> </a:t>
            </a:r>
            <a:r>
              <a:rPr lang="en-US" sz="1800" dirty="0" err="1"/>
              <a:t>mikrocewnika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110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10B6A6F-989C-454F-B2DE-01754634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Zabieg krok po kroku</a:t>
            </a:r>
          </a:p>
        </p:txBody>
      </p:sp>
      <p:pic>
        <p:nvPicPr>
          <p:cNvPr id="5" name="Symbol zastępczy zawartości 4" descr="Obraz zawierający osoba, wewnątrz, mężczyzna, siedzi&#10;&#10;Opis wygenerowany automatycznie">
            <a:extLst>
              <a:ext uri="{FF2B5EF4-FFF2-40B4-BE49-F238E27FC236}">
                <a16:creationId xmlns:a16="http://schemas.microsoft.com/office/drawing/2014/main" id="{DECA254D-22E1-6849-9BBA-B5C247521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22" r="1" b="25486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87C2DA-C5C3-467D-A784-881F2E83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r>
              <a:rPr lang="en-US" sz="1800" dirty="0" err="1"/>
              <a:t>Biały</a:t>
            </a:r>
            <a:r>
              <a:rPr lang="en-US" sz="1800" dirty="0"/>
              <a:t> </a:t>
            </a:r>
            <a:r>
              <a:rPr lang="en-US" sz="1800" dirty="0" err="1"/>
              <a:t>mikrocewnik</a:t>
            </a:r>
            <a:r>
              <a:rPr lang="en-US" sz="1800" dirty="0"/>
              <a:t> </a:t>
            </a:r>
            <a:r>
              <a:rPr lang="en-US" sz="1800" dirty="0" err="1"/>
              <a:t>wprowadzamy</a:t>
            </a:r>
            <a:r>
              <a:rPr lang="en-US" sz="1800" dirty="0"/>
              <a:t> do </a:t>
            </a:r>
            <a:r>
              <a:rPr lang="en-US" sz="1800" dirty="0" err="1"/>
              <a:t>niebieskiego</a:t>
            </a:r>
            <a:r>
              <a:rPr lang="en-US" sz="1800" dirty="0"/>
              <a:t> </a:t>
            </a:r>
            <a:r>
              <a:rPr lang="en-US" sz="1800" dirty="0" err="1"/>
              <a:t>cewnika</a:t>
            </a:r>
            <a:r>
              <a:rPr lang="en-US" sz="1800" dirty="0"/>
              <a:t> </a:t>
            </a:r>
            <a:r>
              <a:rPr lang="en-US" sz="1800" dirty="0" err="1"/>
              <a:t>znajdującego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w </a:t>
            </a:r>
            <a:r>
              <a:rPr lang="en-US" sz="1800" dirty="0" err="1"/>
              <a:t>naczyniu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7153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461</Words>
  <Application>Microsoft Macintosh PowerPoint</Application>
  <PresentationFormat>Panoramiczny</PresentationFormat>
  <Paragraphs>57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Tw Cen MT</vt:lpstr>
      <vt:lpstr>Obwód</vt:lpstr>
      <vt:lpstr>VeneX Sealing system</vt:lpstr>
      <vt:lpstr>Zestaw zawiera: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Zabieg krok po kroku</vt:lpstr>
      <vt:lpstr>Ważne wskazówki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VeneX Sealing system</dc:title>
  <dc:creator>Justyna Dziedzic-Winska</dc:creator>
  <cp:lastModifiedBy>Justyna Dziedzic-Winska</cp:lastModifiedBy>
  <cp:revision>10</cp:revision>
  <dcterms:created xsi:type="dcterms:W3CDTF">2020-02-20T19:13:45Z</dcterms:created>
  <dcterms:modified xsi:type="dcterms:W3CDTF">2020-02-20T21:01:58Z</dcterms:modified>
</cp:coreProperties>
</file>